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4130" r:id="rId2"/>
  </p:sldMasterIdLst>
  <p:notesMasterIdLst>
    <p:notesMasterId r:id="rId6"/>
  </p:notesMasterIdLst>
  <p:handoutMasterIdLst>
    <p:handoutMasterId r:id="rId7"/>
  </p:handoutMasterIdLst>
  <p:sldIdLst>
    <p:sldId id="3000" r:id="rId3"/>
    <p:sldId id="3001" r:id="rId4"/>
    <p:sldId id="3002" r:id="rId5"/>
  </p:sldIdLst>
  <p:sldSz cx="12192000" cy="6858000"/>
  <p:notesSz cx="6797675" cy="99298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6698" userDrawn="1">
          <p15:clr>
            <a:srgbClr val="A4A3A4"/>
          </p15:clr>
        </p15:guide>
        <p15:guide id="3" orient="horz" pos="663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  <p15:guide id="5" orient="horz" pos="2205" userDrawn="1">
          <p15:clr>
            <a:srgbClr val="A4A3A4"/>
          </p15:clr>
        </p15:guide>
        <p15:guide id="6" orient="horz" pos="3339" userDrawn="1">
          <p15:clr>
            <a:srgbClr val="A4A3A4"/>
          </p15:clr>
        </p15:guide>
        <p15:guide id="7" orient="horz" pos="255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2933" userDrawn="1">
          <p15:clr>
            <a:srgbClr val="A4A3A4"/>
          </p15:clr>
        </p15:guide>
        <p15:guide id="10" pos="3976" userDrawn="1">
          <p15:clr>
            <a:srgbClr val="A4A3A4"/>
          </p15:clr>
        </p15:guide>
        <p15:guide id="11" pos="4747" userDrawn="1">
          <p15:clr>
            <a:srgbClr val="A4A3A4"/>
          </p15:clr>
        </p15:guide>
        <p15:guide id="12" pos="5110" userDrawn="1">
          <p15:clr>
            <a:srgbClr val="A4A3A4"/>
          </p15:clr>
        </p15:guide>
        <p15:guide id="13" pos="9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ril Tseng 曾子琳" initials="AT曾" lastIdx="1" clrIdx="0">
    <p:extLst>
      <p:ext uri="{19B8F6BF-5375-455C-9EA6-DF929625EA0E}">
        <p15:presenceInfo xmlns:p15="http://schemas.microsoft.com/office/powerpoint/2012/main" userId="S::TLTSENGB@tsmc.com::12c8a023-9056-4a64-9190-57e172fb34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BE3"/>
    <a:srgbClr val="CCD0E6"/>
    <a:srgbClr val="D8DBEC"/>
    <a:srgbClr val="C4C8E2"/>
    <a:srgbClr val="E0E2F0"/>
    <a:srgbClr val="DBDDED"/>
    <a:srgbClr val="DEE0EE"/>
    <a:srgbClr val="D4D6E8"/>
    <a:srgbClr val="90BACE"/>
    <a:srgbClr val="6B87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5214" autoAdjust="0"/>
  </p:normalViewPr>
  <p:slideViewPr>
    <p:cSldViewPr>
      <p:cViewPr varScale="1">
        <p:scale>
          <a:sx n="51" d="100"/>
          <a:sy n="51" d="100"/>
        </p:scale>
        <p:origin x="67" y="706"/>
      </p:cViewPr>
      <p:guideLst>
        <p:guide pos="6698"/>
        <p:guide orient="horz" pos="663"/>
        <p:guide orient="horz" pos="4020"/>
        <p:guide orient="horz" pos="2205"/>
        <p:guide orient="horz" pos="3339"/>
        <p:guide orient="horz" pos="255"/>
        <p:guide orient="horz" pos="1525"/>
        <p:guide pos="2933"/>
        <p:guide pos="3976"/>
        <p:guide pos="4747"/>
        <p:guide pos="5110"/>
        <p:guide pos="98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ED96608F-2301-45F2-9716-5D78EE6B6F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4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CA3BBB80-7FBA-406B-94B3-E70DCE47B4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01" y="1"/>
            <a:ext cx="294487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2" name="Rectangle 1028">
            <a:extLst>
              <a:ext uri="{FF2B5EF4-FFF2-40B4-BE49-F238E27FC236}">
                <a16:creationId xmlns:a16="http://schemas.microsoft.com/office/drawing/2014/main" id="{5DEE4FF3-6961-4BBD-B2AE-16169EE69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401"/>
            <a:ext cx="294644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3" name="Rectangle 1029">
            <a:extLst>
              <a:ext uri="{FF2B5EF4-FFF2-40B4-BE49-F238E27FC236}">
                <a16:creationId xmlns:a16="http://schemas.microsoft.com/office/drawing/2014/main" id="{22885947-7FDC-4469-B746-546E44E4C4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01" y="9433401"/>
            <a:ext cx="294487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15299D25-A526-4BB7-82AD-1C8940AC0F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245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E563E22-2823-424C-9799-0511A1AA3D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4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35A222C-A43F-4927-81C0-E217547AA4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01" y="1"/>
            <a:ext cx="294487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80408A0-A5D3-47ED-B97D-8AD9EA948E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265403D7-44FE-4F78-89B0-7695E5D955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6701"/>
            <a:ext cx="4984962" cy="446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FCD8FDE1-880B-48FA-84A9-44882927E0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401"/>
            <a:ext cx="294644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DF289317-D24B-4007-B69B-722EDA0498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01" y="9433401"/>
            <a:ext cx="294487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2DD2580D-B7A5-4045-A3C6-18D9639176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8930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4">
            <a:extLst>
              <a:ext uri="{FF2B5EF4-FFF2-40B4-BE49-F238E27FC236}">
                <a16:creationId xmlns:a16="http://schemas.microsoft.com/office/drawing/2014/main" id="{772AD826-4F99-498E-9961-BA8CB54A996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3" b="87799"/>
          <a:stretch/>
        </p:blipFill>
        <p:spPr bwMode="auto">
          <a:xfrm>
            <a:off x="11136560" y="0"/>
            <a:ext cx="1055440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08BCBA88-40C0-4B06-991B-2358F77D7B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530225"/>
            <a:ext cx="2195512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字方塊 26">
            <a:extLst>
              <a:ext uri="{FF2B5EF4-FFF2-40B4-BE49-F238E27FC236}">
                <a16:creationId xmlns:a16="http://schemas.microsoft.com/office/drawing/2014/main" id="{C2072863-ABB2-42F4-9173-6B11EEAE6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17613" y="2382838"/>
            <a:ext cx="2579687" cy="5238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lang="en-US" altLang="zh-TW" sz="2000" dirty="0">
                <a:solidFill>
                  <a:srgbClr val="C0C0C0"/>
                </a:solidFill>
              </a:rPr>
              <a:t>Unleash</a:t>
            </a:r>
            <a:r>
              <a:rPr lang="en-US" altLang="zh-TW" sz="2800" dirty="0">
                <a:solidFill>
                  <a:srgbClr val="C0C0C0"/>
                </a:solidFill>
              </a:rPr>
              <a:t> </a:t>
            </a:r>
            <a:r>
              <a:rPr lang="en-US" altLang="zh-TW" sz="2000" dirty="0">
                <a:solidFill>
                  <a:srgbClr val="C0C0C0"/>
                </a:solidFill>
              </a:rPr>
              <a:t>Innovation</a:t>
            </a:r>
            <a:endParaRPr lang="zh-TW" altLang="en-US" sz="2000" baseline="30000" dirty="0">
              <a:solidFill>
                <a:srgbClr val="C0C0C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26368" y="3227041"/>
            <a:ext cx="9982200" cy="1304925"/>
          </a:xfrm>
        </p:spPr>
        <p:txBody>
          <a:bodyPr/>
          <a:lstStyle>
            <a:lvl1pPr algn="l">
              <a:defRPr kumimoji="1" lang="en-US" altLang="zh-TW" sz="4000" b="1" dirty="0">
                <a:solidFill>
                  <a:srgbClr val="C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00968" y="4979640"/>
            <a:ext cx="9982200" cy="609600"/>
          </a:xfrm>
        </p:spPr>
        <p:txBody>
          <a:bodyPr/>
          <a:lstStyle>
            <a:lvl1pPr marL="0" indent="0" algn="l">
              <a:spcBef>
                <a:spcPct val="0"/>
              </a:spcBef>
              <a:buFont typeface="Wingdings" pitchFamily="2" charset="2"/>
              <a:buNone/>
              <a:defRPr kumimoji="1" lang="en-US" altLang="zh-TW" sz="2400" b="0" dirty="0">
                <a:solidFill>
                  <a:schemeClr val="tx1"/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</a:lstStyle>
          <a:p>
            <a:r>
              <a:rPr lang="zh-TW" altLang="en-US" dirty="0"/>
              <a:t>按一下以編輯母片子標題樣式</a:t>
            </a:r>
            <a:endParaRPr lang="en-US" altLang="zh-TW" dirty="0"/>
          </a:p>
        </p:txBody>
      </p:sp>
      <p:sp>
        <p:nvSpPr>
          <p:cNvPr id="7" name="矩形 16">
            <a:extLst>
              <a:ext uri="{FF2B5EF4-FFF2-40B4-BE49-F238E27FC236}">
                <a16:creationId xmlns:a16="http://schemas.microsoft.com/office/drawing/2014/main" id="{1ED03C19-5C0A-4DD1-8525-3429B80CA9D3}"/>
              </a:ext>
            </a:extLst>
          </p:cNvPr>
          <p:cNvSpPr/>
          <p:nvPr userDrawn="1"/>
        </p:nvSpPr>
        <p:spPr bwMode="white">
          <a:xfrm rot="10800000">
            <a:off x="5916001" y="6627599"/>
            <a:ext cx="360000" cy="23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800"/>
          </a:p>
        </p:txBody>
      </p:sp>
    </p:spTree>
    <p:extLst>
      <p:ext uri="{BB962C8B-B14F-4D97-AF65-F5344CB8AC3E}">
        <p14:creationId xmlns:p14="http://schemas.microsoft.com/office/powerpoint/2010/main" val="205701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7988" y="271463"/>
            <a:ext cx="11376023" cy="636587"/>
          </a:xfrm>
        </p:spPr>
        <p:txBody>
          <a:bodyPr/>
          <a:lstStyle>
            <a:lvl1pPr>
              <a:defRPr kumimoji="1" lang="zh-TW" altLang="en-US" sz="3200" b="1" dirty="0">
                <a:solidFill>
                  <a:schemeClr val="tx2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0863" y="1268760"/>
            <a:ext cx="11233149" cy="5112990"/>
          </a:xfrm>
        </p:spPr>
        <p:txBody>
          <a:bodyPr/>
          <a:lstStyle>
            <a:lvl1pPr>
              <a:defRPr kumimoji="1" lang="zh-TW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>
              <a:defRPr kumimoji="1" lang="zh-TW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2pPr>
            <a:lvl3pPr>
              <a:defRPr kumimoji="1" lang="zh-TW" altLang="en-US" b="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3pPr>
            <a:lvl4pPr>
              <a:defRPr kumimoji="1" lang="zh-TW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4pPr>
            <a:lvl5pPr>
              <a:buNone/>
              <a:defRPr kumimoji="1" lang="zh-TW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5pPr>
          </a:lstStyle>
          <a:p>
            <a:pPr marL="358775" lvl="0" indent="-2857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85000"/>
              <a:buFont typeface="Wingdings" panose="05000000000000000000" pitchFamily="2" charset="2"/>
              <a:buChar char="l"/>
            </a:pPr>
            <a:r>
              <a:rPr lang="zh-TW" altLang="en-US" dirty="0"/>
              <a:t>按一下以編輯母片文字樣式</a:t>
            </a:r>
          </a:p>
          <a:p>
            <a:pPr marL="863600" lvl="1" indent="-325438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zh-TW" altLang="en-US" dirty="0"/>
              <a:t>第二層</a:t>
            </a:r>
          </a:p>
          <a:p>
            <a:pPr marL="1255713" lvl="2" indent="-269875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zh-TW" altLang="en-US" dirty="0"/>
              <a:t>第三層</a:t>
            </a:r>
          </a:p>
          <a:p>
            <a:pPr marL="1703388" lvl="3" indent="-268288" algn="l" rtl="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</p:spTree>
    <p:extLst>
      <p:ext uri="{BB962C8B-B14F-4D97-AF65-F5344CB8AC3E}">
        <p14:creationId xmlns:p14="http://schemas.microsoft.com/office/powerpoint/2010/main" val="74240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7" userDrawn="1">
          <p15:clr>
            <a:srgbClr val="FBAE40"/>
          </p15:clr>
        </p15:guide>
        <p15:guide id="3" pos="7423" userDrawn="1">
          <p15:clr>
            <a:srgbClr val="FBAE40"/>
          </p15:clr>
        </p15:guide>
        <p15:guide id="4" orient="horz" pos="164" userDrawn="1">
          <p15:clr>
            <a:srgbClr val="FBAE40"/>
          </p15:clr>
        </p15:guide>
        <p15:guide id="5" orient="horz" pos="572" userDrawn="1">
          <p15:clr>
            <a:srgbClr val="FBAE40"/>
          </p15:clr>
        </p15:guide>
        <p15:guide id="6" pos="347" userDrawn="1">
          <p15:clr>
            <a:srgbClr val="FBAE40"/>
          </p15:clr>
        </p15:guide>
        <p15:guide id="7" orient="horz" pos="799" userDrawn="1">
          <p15:clr>
            <a:srgbClr val="FBAE40"/>
          </p15:clr>
        </p15:guide>
        <p15:guide id="8" orient="horz" pos="40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18157" y="2286000"/>
            <a:ext cx="12173843" cy="1143000"/>
          </a:xfrm>
        </p:spPr>
        <p:txBody>
          <a:bodyPr/>
          <a:lstStyle>
            <a:lvl1pPr algn="ctr">
              <a:defRPr kumimoji="1" lang="zh-TW" altLang="en-US" sz="4400" b="1" i="1" dirty="0">
                <a:solidFill>
                  <a:srgbClr val="C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en-US" altLang="zh-TW" dirty="0"/>
              <a:t>Back Up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2394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72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4">
            <a:extLst>
              <a:ext uri="{FF2B5EF4-FFF2-40B4-BE49-F238E27FC236}">
                <a16:creationId xmlns:a16="http://schemas.microsoft.com/office/drawing/2014/main" id="{772AD826-4F99-498E-9961-BA8CB54A996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3" b="87799"/>
          <a:stretch/>
        </p:blipFill>
        <p:spPr bwMode="auto">
          <a:xfrm>
            <a:off x="11136560" y="0"/>
            <a:ext cx="1055440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08BCBA88-40C0-4B06-991B-2358F77D7B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530225"/>
            <a:ext cx="2195512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字方塊 26">
            <a:extLst>
              <a:ext uri="{FF2B5EF4-FFF2-40B4-BE49-F238E27FC236}">
                <a16:creationId xmlns:a16="http://schemas.microsoft.com/office/drawing/2014/main" id="{C2072863-ABB2-42F4-9173-6B11EEAE6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17613" y="2382838"/>
            <a:ext cx="2579687" cy="5238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lang="en-US" altLang="zh-TW" sz="2000" dirty="0">
                <a:solidFill>
                  <a:srgbClr val="C0C0C0"/>
                </a:solidFill>
              </a:rPr>
              <a:t>Unleash</a:t>
            </a:r>
            <a:r>
              <a:rPr lang="en-US" altLang="zh-TW" sz="2800" dirty="0">
                <a:solidFill>
                  <a:srgbClr val="C0C0C0"/>
                </a:solidFill>
              </a:rPr>
              <a:t> </a:t>
            </a:r>
            <a:r>
              <a:rPr lang="en-US" altLang="zh-TW" sz="2000" dirty="0">
                <a:solidFill>
                  <a:srgbClr val="C0C0C0"/>
                </a:solidFill>
              </a:rPr>
              <a:t>Innovation</a:t>
            </a:r>
            <a:endParaRPr lang="zh-TW" altLang="en-US" sz="2000" baseline="30000" dirty="0">
              <a:solidFill>
                <a:srgbClr val="C0C0C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26368" y="3227041"/>
            <a:ext cx="9982200" cy="1304925"/>
          </a:xfrm>
        </p:spPr>
        <p:txBody>
          <a:bodyPr/>
          <a:lstStyle>
            <a:lvl1pPr algn="l">
              <a:defRPr kumimoji="1" lang="en-US" altLang="zh-TW" sz="4000" b="1" dirty="0">
                <a:solidFill>
                  <a:srgbClr val="C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00968" y="4979640"/>
            <a:ext cx="9982200" cy="609600"/>
          </a:xfrm>
        </p:spPr>
        <p:txBody>
          <a:bodyPr/>
          <a:lstStyle>
            <a:lvl1pPr marL="0" indent="0" algn="l">
              <a:spcBef>
                <a:spcPct val="0"/>
              </a:spcBef>
              <a:buFont typeface="Wingdings" pitchFamily="2" charset="2"/>
              <a:buNone/>
              <a:defRPr kumimoji="1" lang="en-US" altLang="zh-TW" sz="2400" b="0" dirty="0">
                <a:solidFill>
                  <a:schemeClr val="tx1"/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</a:lstStyle>
          <a:p>
            <a:r>
              <a:rPr lang="zh-TW" altLang="en-US" dirty="0"/>
              <a:t>按一下以編輯母片子標題樣式</a:t>
            </a:r>
            <a:endParaRPr lang="en-US" altLang="zh-TW" dirty="0"/>
          </a:p>
        </p:txBody>
      </p:sp>
      <p:sp>
        <p:nvSpPr>
          <p:cNvPr id="7" name="矩形 16">
            <a:extLst>
              <a:ext uri="{FF2B5EF4-FFF2-40B4-BE49-F238E27FC236}">
                <a16:creationId xmlns:a16="http://schemas.microsoft.com/office/drawing/2014/main" id="{1ED03C19-5C0A-4DD1-8525-3429B80CA9D3}"/>
              </a:ext>
            </a:extLst>
          </p:cNvPr>
          <p:cNvSpPr/>
          <p:nvPr userDrawn="1"/>
        </p:nvSpPr>
        <p:spPr bwMode="white">
          <a:xfrm rot="10800000">
            <a:off x="5916001" y="6627599"/>
            <a:ext cx="360000" cy="23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800"/>
          </a:p>
        </p:txBody>
      </p:sp>
    </p:spTree>
    <p:extLst>
      <p:ext uri="{BB962C8B-B14F-4D97-AF65-F5344CB8AC3E}">
        <p14:creationId xmlns:p14="http://schemas.microsoft.com/office/powerpoint/2010/main" val="30598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7988" y="271463"/>
            <a:ext cx="11376023" cy="636587"/>
          </a:xfrm>
        </p:spPr>
        <p:txBody>
          <a:bodyPr/>
          <a:lstStyle>
            <a:lvl1pPr>
              <a:defRPr kumimoji="1" lang="zh-TW" altLang="en-US" sz="3200" b="1" dirty="0">
                <a:solidFill>
                  <a:schemeClr val="tx2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0863" y="1268760"/>
            <a:ext cx="11233149" cy="5112990"/>
          </a:xfrm>
        </p:spPr>
        <p:txBody>
          <a:bodyPr/>
          <a:lstStyle>
            <a:lvl1pPr>
              <a:defRPr kumimoji="1" lang="zh-TW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>
              <a:defRPr kumimoji="1" lang="zh-TW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2pPr>
            <a:lvl3pPr>
              <a:defRPr kumimoji="1" lang="zh-TW" altLang="en-US" b="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3pPr>
            <a:lvl4pPr>
              <a:defRPr kumimoji="1" lang="zh-TW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4pPr>
            <a:lvl5pPr>
              <a:buNone/>
              <a:defRPr kumimoji="1" lang="zh-TW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5pPr>
          </a:lstStyle>
          <a:p>
            <a:pPr marL="358775" lvl="0" indent="-2857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85000"/>
              <a:buFont typeface="Wingdings" panose="05000000000000000000" pitchFamily="2" charset="2"/>
              <a:buChar char="l"/>
            </a:pPr>
            <a:r>
              <a:rPr lang="zh-TW" altLang="en-US" dirty="0"/>
              <a:t>按一下以編輯母片文字樣式</a:t>
            </a:r>
          </a:p>
          <a:p>
            <a:pPr marL="863600" lvl="1" indent="-325438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zh-TW" altLang="en-US" dirty="0"/>
              <a:t>第二層</a:t>
            </a:r>
          </a:p>
          <a:p>
            <a:pPr marL="1255713" lvl="2" indent="-269875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zh-TW" altLang="en-US" dirty="0"/>
              <a:t>第三層</a:t>
            </a:r>
          </a:p>
          <a:p>
            <a:pPr marL="1703388" lvl="3" indent="-268288" algn="l" rtl="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</p:spTree>
    <p:extLst>
      <p:ext uri="{BB962C8B-B14F-4D97-AF65-F5344CB8AC3E}">
        <p14:creationId xmlns:p14="http://schemas.microsoft.com/office/powerpoint/2010/main" val="1482322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7680">
          <p15:clr>
            <a:srgbClr val="FBAE40"/>
          </p15:clr>
        </p15:guide>
        <p15:guide id="6">
          <p15:clr>
            <a:srgbClr val="FBAE40"/>
          </p15:clr>
        </p15:guide>
        <p15:guide id="7" orient="horz">
          <p15:clr>
            <a:srgbClr val="FBAE40"/>
          </p15:clr>
        </p15:guide>
        <p15:guide id="8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18157" y="2286000"/>
            <a:ext cx="12173843" cy="1143000"/>
          </a:xfrm>
        </p:spPr>
        <p:txBody>
          <a:bodyPr/>
          <a:lstStyle>
            <a:lvl1pPr algn="ctr">
              <a:defRPr kumimoji="1" lang="zh-TW" altLang="en-US" sz="4400" b="1" i="1" dirty="0">
                <a:solidFill>
                  <a:srgbClr val="C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en-US" altLang="zh-TW" dirty="0"/>
              <a:t>Back Up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9955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18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2">
            <a:extLst>
              <a:ext uri="{FF2B5EF4-FFF2-40B4-BE49-F238E27FC236}">
                <a16:creationId xmlns:a16="http://schemas.microsoft.com/office/drawing/2014/main" id="{C69F7707-4B4E-4ABF-AE3A-724B45AE68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0">
            <a:extLst>
              <a:ext uri="{FF2B5EF4-FFF2-40B4-BE49-F238E27FC236}">
                <a16:creationId xmlns:a16="http://schemas.microsoft.com/office/drawing/2014/main" id="{020F9186-B7A6-4F6A-BF30-A78BD878552E}"/>
              </a:ext>
            </a:extLst>
          </p:cNvPr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711200" y="1524000"/>
            <a:ext cx="1097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Bullet point 1 will be here (Arial 24 Bold)</a:t>
            </a:r>
          </a:p>
          <a:p>
            <a:pPr lvl="1"/>
            <a:r>
              <a:rPr lang="en-US" altLang="zh-TW"/>
              <a:t>Bullet point goes here (Arial 20 Bold)</a:t>
            </a:r>
          </a:p>
          <a:p>
            <a:pPr lvl="2"/>
            <a:r>
              <a:rPr lang="en-US" altLang="zh-TW"/>
              <a:t>Bullet point goes in here (Arial 18 Bold)</a:t>
            </a:r>
          </a:p>
          <a:p>
            <a:pPr lvl="3"/>
            <a:r>
              <a:rPr lang="en-US" altLang="zh-TW"/>
              <a:t>Bullet point goes here (Arial 16)</a:t>
            </a:r>
          </a:p>
          <a:p>
            <a:pPr lvl="0"/>
            <a:r>
              <a:rPr lang="en-US" altLang="zh-TW"/>
              <a:t>Bullet point 2 will be here (Arial 24 Bold)</a:t>
            </a:r>
          </a:p>
          <a:p>
            <a:pPr lvl="1"/>
            <a:r>
              <a:rPr lang="en-US" altLang="zh-TW"/>
              <a:t>Bullet point goes here (Arial 20 Bold)</a:t>
            </a:r>
          </a:p>
          <a:p>
            <a:pPr lvl="2"/>
            <a:r>
              <a:rPr lang="en-US" altLang="zh-TW"/>
              <a:t>Bullet point goes in here (Arial 18 Bold)</a:t>
            </a:r>
          </a:p>
          <a:p>
            <a:pPr lvl="3"/>
            <a:r>
              <a:rPr lang="en-US" altLang="zh-TW"/>
              <a:t>Bullet point goes here (Arial 16)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D4100F9E-A9C1-41A8-B9A7-F73E6066EE77}"/>
              </a:ext>
            </a:extLst>
          </p:cNvPr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09613" y="271463"/>
            <a:ext cx="10974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Headline Title Goes Here (Arial 32 Bold)</a:t>
            </a:r>
          </a:p>
        </p:txBody>
      </p:sp>
      <p:sp>
        <p:nvSpPr>
          <p:cNvPr id="1034" name="文字方塊 17">
            <a:extLst>
              <a:ext uri="{FF2B5EF4-FFF2-40B4-BE49-F238E27FC236}">
                <a16:creationId xmlns:a16="http://schemas.microsoft.com/office/drawing/2014/main" id="{5B57FFE1-3DCF-437D-9ECA-46F54EFC38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87100" y="593725"/>
            <a:ext cx="1139825" cy="2460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lang="en-US" altLang="zh-TW" sz="800" dirty="0">
                <a:solidFill>
                  <a:srgbClr val="A6A6A6"/>
                </a:solidFill>
              </a:rPr>
              <a:t>Unleash</a:t>
            </a:r>
            <a:r>
              <a:rPr lang="en-US" altLang="zh-TW" sz="1000" dirty="0">
                <a:solidFill>
                  <a:srgbClr val="A6A6A6"/>
                </a:solidFill>
              </a:rPr>
              <a:t> </a:t>
            </a:r>
            <a:r>
              <a:rPr lang="en-US" altLang="zh-TW" sz="800" dirty="0">
                <a:solidFill>
                  <a:srgbClr val="A6A6A6"/>
                </a:solidFill>
              </a:rPr>
              <a:t>Innovation</a:t>
            </a:r>
            <a:endParaRPr lang="zh-TW" altLang="en-US" sz="800" baseline="50000" dirty="0">
              <a:solidFill>
                <a:srgbClr val="A6A6A6"/>
              </a:solidFill>
            </a:endParaRPr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70CCAA61-7F4E-4F17-9426-2C7F54837E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9200" y="119063"/>
            <a:ext cx="6127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SIPCMContentMarking" descr="{&quot;HashCode&quot;:1484396177,&quot;Placement&quot;:&quot;Footer&quot;,&quot;Top&quot;:520.68866,&quot;Left&quot;:884.1325,&quot;SlideWidth&quot;:960,&quot;SlideHeight&quot;:540}">
            <a:extLst>
              <a:ext uri="{FF2B5EF4-FFF2-40B4-BE49-F238E27FC236}">
                <a16:creationId xmlns:a16="http://schemas.microsoft.com/office/drawing/2014/main" id="{FDC4F932-1EF6-41BE-9246-BC7378805430}"/>
              </a:ext>
            </a:extLst>
          </p:cNvPr>
          <p:cNvSpPr txBox="1"/>
          <p:nvPr userDrawn="1"/>
        </p:nvSpPr>
        <p:spPr>
          <a:xfrm>
            <a:off x="11228483" y="6612746"/>
            <a:ext cx="963517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TW" sz="900">
                <a:solidFill>
                  <a:srgbClr val="FFFFFF"/>
                </a:solidFill>
                <a:latin typeface="Calibri" panose="020F0502020204030204" pitchFamily="34" charset="0"/>
              </a:rPr>
              <a:t>TSMC Property</a:t>
            </a:r>
            <a:endParaRPr lang="zh-TW" altLang="en-US" sz="9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19" r:id="rId2"/>
    <p:sldLayoutId id="2147484123" r:id="rId3"/>
    <p:sldLayoutId id="214748412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23850" indent="-250825" algn="l" rtl="0" eaLnBrk="0" fontAlgn="base" hangingPunct="0">
        <a:spcBef>
          <a:spcPts val="600"/>
        </a:spcBef>
        <a:spcAft>
          <a:spcPct val="0"/>
        </a:spcAft>
        <a:buClr>
          <a:srgbClr val="FF0000"/>
        </a:buClr>
        <a:buSzPct val="120000"/>
        <a:buFont typeface="Arial" panose="020B0604020202020204" pitchFamily="34" charset="0"/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863600" indent="-250825" algn="l" rtl="0" eaLnBrk="0" fontAlgn="base" hangingPunct="0">
        <a:spcBef>
          <a:spcPts val="600"/>
        </a:spcBef>
        <a:spcAft>
          <a:spcPct val="0"/>
        </a:spcAft>
        <a:buSzPct val="140000"/>
        <a:buFont typeface="Calibri" panose="020F0502020204030204" pitchFamily="34" charset="0"/>
        <a:buChar char="▪"/>
        <a:defRPr kumimoji="1" sz="2000" b="1">
          <a:solidFill>
            <a:schemeClr val="tx1"/>
          </a:solidFill>
          <a:latin typeface="+mn-lt"/>
          <a:ea typeface="+mn-ea"/>
        </a:defRPr>
      </a:lvl2pPr>
      <a:lvl3pPr marL="1331913" indent="-250825" algn="l" rtl="0" eaLnBrk="0" fontAlgn="base" hangingPunct="0">
        <a:spcBef>
          <a:spcPts val="600"/>
        </a:spcBef>
        <a:spcAft>
          <a:spcPct val="0"/>
        </a:spcAft>
        <a:buSzPct val="130000"/>
        <a:buFont typeface="Calibri" panose="020F0502020204030204" pitchFamily="34" charset="0"/>
        <a:buChar char="▫"/>
        <a:defRPr kumimoji="1" b="1">
          <a:solidFill>
            <a:schemeClr val="tx1"/>
          </a:solidFill>
          <a:latin typeface="+mn-lt"/>
          <a:ea typeface="+mn-ea"/>
        </a:defRPr>
      </a:lvl3pPr>
      <a:lvl4pPr marL="1798638" indent="-250825" algn="l" rtl="0" eaLnBrk="0" fontAlgn="base" hangingPunct="0">
        <a:spcBef>
          <a:spcPts val="600"/>
        </a:spcBef>
        <a:spcAft>
          <a:spcPct val="0"/>
        </a:spcAft>
        <a:buSzPct val="90000"/>
        <a:buFont typeface="Arial" panose="020B0604020202020204" pitchFamily="34" charset="0"/>
        <a:buChar char="♦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2">
            <a:extLst>
              <a:ext uri="{FF2B5EF4-FFF2-40B4-BE49-F238E27FC236}">
                <a16:creationId xmlns:a16="http://schemas.microsoft.com/office/drawing/2014/main" id="{C69F7707-4B4E-4ABF-AE3A-724B45AE68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0">
            <a:extLst>
              <a:ext uri="{FF2B5EF4-FFF2-40B4-BE49-F238E27FC236}">
                <a16:creationId xmlns:a16="http://schemas.microsoft.com/office/drawing/2014/main" id="{020F9186-B7A6-4F6A-BF30-A78BD878552E}"/>
              </a:ext>
            </a:extLst>
          </p:cNvPr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711200" y="1524000"/>
            <a:ext cx="1097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Bullet point 1 will be here (Arial 24 Bold)</a:t>
            </a:r>
          </a:p>
          <a:p>
            <a:pPr lvl="1"/>
            <a:r>
              <a:rPr lang="en-US" altLang="zh-TW"/>
              <a:t>Bullet point goes here (Arial 20 Bold)</a:t>
            </a:r>
          </a:p>
          <a:p>
            <a:pPr lvl="2"/>
            <a:r>
              <a:rPr lang="en-US" altLang="zh-TW"/>
              <a:t>Bullet point goes in here (Arial 18 Bold)</a:t>
            </a:r>
          </a:p>
          <a:p>
            <a:pPr lvl="3"/>
            <a:r>
              <a:rPr lang="en-US" altLang="zh-TW"/>
              <a:t>Bullet point goes here (Arial 16)</a:t>
            </a:r>
          </a:p>
          <a:p>
            <a:pPr lvl="0"/>
            <a:r>
              <a:rPr lang="en-US" altLang="zh-TW"/>
              <a:t>Bullet point 2 will be here (Arial 24 Bold)</a:t>
            </a:r>
          </a:p>
          <a:p>
            <a:pPr lvl="1"/>
            <a:r>
              <a:rPr lang="en-US" altLang="zh-TW"/>
              <a:t>Bullet point goes here (Arial 20 Bold)</a:t>
            </a:r>
          </a:p>
          <a:p>
            <a:pPr lvl="2"/>
            <a:r>
              <a:rPr lang="en-US" altLang="zh-TW"/>
              <a:t>Bullet point goes in here (Arial 18 Bold)</a:t>
            </a:r>
          </a:p>
          <a:p>
            <a:pPr lvl="3"/>
            <a:r>
              <a:rPr lang="en-US" altLang="zh-TW"/>
              <a:t>Bullet point goes here (Arial 16)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D4100F9E-A9C1-41A8-B9A7-F73E6066EE77}"/>
              </a:ext>
            </a:extLst>
          </p:cNvPr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09613" y="271463"/>
            <a:ext cx="109743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Headline Title Goes Here (Arial 32 Bold)</a:t>
            </a:r>
          </a:p>
        </p:txBody>
      </p:sp>
      <p:sp>
        <p:nvSpPr>
          <p:cNvPr id="1034" name="文字方塊 17">
            <a:extLst>
              <a:ext uri="{FF2B5EF4-FFF2-40B4-BE49-F238E27FC236}">
                <a16:creationId xmlns:a16="http://schemas.microsoft.com/office/drawing/2014/main" id="{5B57FFE1-3DCF-437D-9ECA-46F54EFC38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87100" y="593725"/>
            <a:ext cx="1139825" cy="2460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defRPr/>
            </a:pPr>
            <a:r>
              <a:rPr lang="en-US" altLang="zh-TW" sz="800" dirty="0">
                <a:solidFill>
                  <a:srgbClr val="A6A6A6"/>
                </a:solidFill>
              </a:rPr>
              <a:t>Unleash</a:t>
            </a:r>
            <a:r>
              <a:rPr lang="en-US" altLang="zh-TW" sz="1000" dirty="0">
                <a:solidFill>
                  <a:srgbClr val="A6A6A6"/>
                </a:solidFill>
              </a:rPr>
              <a:t> </a:t>
            </a:r>
            <a:r>
              <a:rPr lang="en-US" altLang="zh-TW" sz="800" dirty="0">
                <a:solidFill>
                  <a:srgbClr val="A6A6A6"/>
                </a:solidFill>
              </a:rPr>
              <a:t>Innovation</a:t>
            </a:r>
            <a:endParaRPr lang="zh-TW" altLang="en-US" sz="800" baseline="50000" dirty="0">
              <a:solidFill>
                <a:srgbClr val="A6A6A6"/>
              </a:solidFill>
            </a:endParaRPr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70CCAA61-7F4E-4F17-9426-2C7F54837E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9200" y="119063"/>
            <a:ext cx="6127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288D9DB6-D7AA-4AA9-8125-0F0BB01D5822}"/>
              </a:ext>
            </a:extLst>
          </p:cNvPr>
          <p:cNvSpPr/>
          <p:nvPr userDrawn="1"/>
        </p:nvSpPr>
        <p:spPr bwMode="white">
          <a:xfrm rot="10800000">
            <a:off x="0" y="6627599"/>
            <a:ext cx="12192000" cy="230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800"/>
          </a:p>
        </p:txBody>
      </p:sp>
      <p:grpSp>
        <p:nvGrpSpPr>
          <p:cNvPr id="18" name="群組 1">
            <a:extLst>
              <a:ext uri="{FF2B5EF4-FFF2-40B4-BE49-F238E27FC236}">
                <a16:creationId xmlns:a16="http://schemas.microsoft.com/office/drawing/2014/main" id="{21CEA0F3-2887-4FF7-B0DD-70A6985F1DB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8738" y="6674877"/>
            <a:ext cx="1155556" cy="138499"/>
            <a:chOff x="198964" y="6156267"/>
            <a:chExt cx="1004221" cy="139470"/>
          </a:xfrm>
        </p:grpSpPr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B998D4D6-483D-4F98-9E88-21064EB31E96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65185" y="6156267"/>
              <a:ext cx="790508" cy="139470"/>
            </a:xfrm>
            <a:prstGeom prst="rect">
              <a:avLst/>
            </a:prstGeom>
            <a:noFill/>
            <a:ln>
              <a:noFill/>
            </a:ln>
          </p:spPr>
          <p:txBody>
            <a:bodyPr tIns="0" bIns="0"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30000"/>
                </a:spcBef>
                <a:defRPr/>
              </a:pPr>
              <a:r>
                <a:rPr kumimoji="0" lang="en-US" altLang="zh-TW" sz="900" dirty="0">
                  <a:solidFill>
                    <a:schemeClr val="bg1"/>
                  </a:solidFill>
                </a:rPr>
                <a:t>2022</a:t>
              </a:r>
              <a:endParaRPr lang="en-US" altLang="zh-TW" sz="9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622664D8-DEF9-419A-B617-9D2CB9A44B3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64281" y="6156267"/>
              <a:ext cx="638904" cy="1394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30000"/>
                </a:spcBef>
                <a:defRPr/>
              </a:pPr>
              <a:r>
                <a:rPr kumimoji="0" lang="en-US" altLang="zh-TW" sz="900" dirty="0">
                  <a:solidFill>
                    <a:schemeClr val="bg1"/>
                  </a:solidFill>
                </a:rPr>
                <a:t>TSMC, Ltd</a:t>
              </a:r>
              <a:endParaRPr lang="en-US" altLang="zh-TW" sz="9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34C8656D-DFD3-4B94-8819-800B4119041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98964" y="6156267"/>
              <a:ext cx="143478" cy="139470"/>
            </a:xfrm>
            <a:prstGeom prst="rect">
              <a:avLst/>
            </a:prstGeom>
            <a:noFill/>
            <a:ln>
              <a:noFill/>
            </a:ln>
          </p:spPr>
          <p:txBody>
            <a:bodyPr lIns="36000" tIns="0" rIns="36000" bIns="0"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30000"/>
                </a:spcBef>
                <a:defRPr/>
              </a:pPr>
              <a:r>
                <a:rPr kumimoji="0" lang="en-US" altLang="zh-TW" sz="900" dirty="0">
                  <a:solidFill>
                    <a:schemeClr val="bg1"/>
                  </a:solidFill>
                </a:rPr>
                <a:t>©</a:t>
              </a:r>
              <a:endParaRPr lang="en-US" altLang="zh-TW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 Box 27">
            <a:extLst>
              <a:ext uri="{FF2B5EF4-FFF2-40B4-BE49-F238E27FC236}">
                <a16:creationId xmlns:a16="http://schemas.microsoft.com/office/drawing/2014/main" id="{65780E8A-945F-4ECA-92D5-F0A00FEF5E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88695" y="6623237"/>
            <a:ext cx="614611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30000"/>
              </a:spcBef>
              <a:defRPr/>
            </a:pPr>
            <a:fld id="{5FDCD46C-A757-47C9-B249-9BEAD46DF0D1}" type="slidenum">
              <a:rPr kumimoji="0" lang="en-US" altLang="zh-TW" sz="900" smtClean="0">
                <a:solidFill>
                  <a:schemeClr val="bg1"/>
                </a:solidFill>
              </a:rPr>
              <a:pPr algn="ctr" eaLnBrk="1" hangingPunct="1">
                <a:spcBef>
                  <a:spcPct val="30000"/>
                </a:spcBef>
                <a:defRPr/>
              </a:pPr>
              <a:t>‹#›</a:t>
            </a:fld>
            <a:endParaRPr kumimoji="0" lang="en-US" altLang="zh-TW" sz="900" dirty="0">
              <a:solidFill>
                <a:schemeClr val="bg1"/>
              </a:solidFill>
            </a:endParaRPr>
          </a:p>
        </p:txBody>
      </p:sp>
      <p:cxnSp>
        <p:nvCxnSpPr>
          <p:cNvPr id="23" name="直線接點 2">
            <a:extLst>
              <a:ext uri="{FF2B5EF4-FFF2-40B4-BE49-F238E27FC236}">
                <a16:creationId xmlns:a16="http://schemas.microsoft.com/office/drawing/2014/main" id="{78D9DAF8-3E5C-450F-BA7C-08EF58C346C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flipH="1">
            <a:off x="0" y="6609878"/>
            <a:ext cx="12193588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MSIPCMContentMarking" descr="{&quot;HashCode&quot;:1484396177,&quot;Placement&quot;:&quot;Footer&quot;,&quot;Top&quot;:520.68866,&quot;Left&quot;:884.1325,&quot;SlideWidth&quot;:960,&quot;SlideHeight&quot;:540}">
            <a:extLst>
              <a:ext uri="{FF2B5EF4-FFF2-40B4-BE49-F238E27FC236}">
                <a16:creationId xmlns:a16="http://schemas.microsoft.com/office/drawing/2014/main" id="{E2A317E8-F180-41E3-84B3-3BC3A8EDEDCC}"/>
              </a:ext>
            </a:extLst>
          </p:cNvPr>
          <p:cNvSpPr txBox="1"/>
          <p:nvPr userDrawn="1"/>
        </p:nvSpPr>
        <p:spPr>
          <a:xfrm>
            <a:off x="11228483" y="6612746"/>
            <a:ext cx="963517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TW" sz="900">
                <a:solidFill>
                  <a:srgbClr val="FFFFFF"/>
                </a:solidFill>
                <a:latin typeface="Calibri" panose="020F0502020204030204" pitchFamily="34" charset="0"/>
              </a:rPr>
              <a:t>TSMC Property</a:t>
            </a:r>
            <a:endParaRPr lang="zh-TW" altLang="en-US" sz="9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0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23850" indent="-250825" algn="l" rtl="0" eaLnBrk="0" fontAlgn="base" hangingPunct="0">
        <a:spcBef>
          <a:spcPts val="600"/>
        </a:spcBef>
        <a:spcAft>
          <a:spcPct val="0"/>
        </a:spcAft>
        <a:buClr>
          <a:srgbClr val="FF0000"/>
        </a:buClr>
        <a:buSzPct val="120000"/>
        <a:buFont typeface="Arial" panose="020B0604020202020204" pitchFamily="34" charset="0"/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863600" indent="-250825" algn="l" rtl="0" eaLnBrk="0" fontAlgn="base" hangingPunct="0">
        <a:spcBef>
          <a:spcPts val="600"/>
        </a:spcBef>
        <a:spcAft>
          <a:spcPct val="0"/>
        </a:spcAft>
        <a:buSzPct val="140000"/>
        <a:buFont typeface="Calibri" panose="020F0502020204030204" pitchFamily="34" charset="0"/>
        <a:buChar char="▪"/>
        <a:defRPr kumimoji="1" sz="2000" b="1">
          <a:solidFill>
            <a:schemeClr val="tx1"/>
          </a:solidFill>
          <a:latin typeface="+mn-lt"/>
          <a:ea typeface="+mn-ea"/>
        </a:defRPr>
      </a:lvl2pPr>
      <a:lvl3pPr marL="1331913" indent="-250825" algn="l" rtl="0" eaLnBrk="0" fontAlgn="base" hangingPunct="0">
        <a:spcBef>
          <a:spcPts val="600"/>
        </a:spcBef>
        <a:spcAft>
          <a:spcPct val="0"/>
        </a:spcAft>
        <a:buSzPct val="130000"/>
        <a:buFont typeface="Calibri" panose="020F0502020204030204" pitchFamily="34" charset="0"/>
        <a:buChar char="▫"/>
        <a:defRPr kumimoji="1" b="1">
          <a:solidFill>
            <a:schemeClr val="tx1"/>
          </a:solidFill>
          <a:latin typeface="+mn-lt"/>
          <a:ea typeface="+mn-ea"/>
        </a:defRPr>
      </a:lvl3pPr>
      <a:lvl4pPr marL="1798638" indent="-250825" algn="l" rtl="0" eaLnBrk="0" fontAlgn="base" hangingPunct="0">
        <a:spcBef>
          <a:spcPts val="600"/>
        </a:spcBef>
        <a:spcAft>
          <a:spcPct val="0"/>
        </a:spcAft>
        <a:buSzPct val="90000"/>
        <a:buFont typeface="Arial" panose="020B0604020202020204" pitchFamily="34" charset="0"/>
        <a:buChar char="♦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D0CC6BE-53E6-4EC2-BE4D-F846EBCCF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84" y="1412776"/>
            <a:ext cx="11446232" cy="5222798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1646E540-96E0-4358-BFD4-DF8461FC1A25}"/>
              </a:ext>
            </a:extLst>
          </p:cNvPr>
          <p:cNvSpPr txBox="1"/>
          <p:nvPr/>
        </p:nvSpPr>
        <p:spPr>
          <a:xfrm>
            <a:off x="2038639" y="548680"/>
            <a:ext cx="82477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產學合作課程概要</a:t>
            </a:r>
            <a:r>
              <a:rPr lang="en-US" altLang="zh-TW" sz="4400" dirty="0">
                <a:solidFill>
                  <a:srgbClr val="FF0000"/>
                </a:solidFill>
              </a:rPr>
              <a:t>-</a:t>
            </a:r>
            <a:r>
              <a:rPr lang="zh-TW" altLang="en-US" sz="4400" dirty="0">
                <a:solidFill>
                  <a:srgbClr val="FF0000"/>
                </a:solidFill>
              </a:rPr>
              <a:t>機台基礎 </a:t>
            </a:r>
            <a:r>
              <a:rPr lang="en-US" altLang="zh-TW" sz="4400" dirty="0">
                <a:solidFill>
                  <a:srgbClr val="FF0000"/>
                </a:solidFill>
                <a:latin typeface="+mn-ea"/>
                <a:ea typeface="+mn-ea"/>
              </a:rPr>
              <a:t>A</a:t>
            </a:r>
            <a:r>
              <a:rPr lang="zh-TW" altLang="en-US" sz="4400" dirty="0">
                <a:solidFill>
                  <a:srgbClr val="FF0000"/>
                </a:solidFill>
              </a:rPr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293014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646E540-96E0-4358-BFD4-DF8461FC1A25}"/>
              </a:ext>
            </a:extLst>
          </p:cNvPr>
          <p:cNvSpPr txBox="1"/>
          <p:nvPr/>
        </p:nvSpPr>
        <p:spPr>
          <a:xfrm>
            <a:off x="2038639" y="548680"/>
            <a:ext cx="82189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產學合作課程概要</a:t>
            </a:r>
            <a:r>
              <a:rPr lang="en-US" altLang="zh-TW" sz="4400" dirty="0">
                <a:solidFill>
                  <a:srgbClr val="FF0000"/>
                </a:solidFill>
              </a:rPr>
              <a:t>-</a:t>
            </a:r>
            <a:r>
              <a:rPr lang="zh-TW" altLang="en-US" sz="4400" dirty="0">
                <a:solidFill>
                  <a:srgbClr val="FF0000"/>
                </a:solidFill>
              </a:rPr>
              <a:t>機台基礎 </a:t>
            </a:r>
            <a:r>
              <a:rPr lang="en-US" altLang="zh-TW" sz="4400" dirty="0">
                <a:solidFill>
                  <a:srgbClr val="FF0000"/>
                </a:solidFill>
                <a:latin typeface="+mn-ea"/>
                <a:ea typeface="+mn-ea"/>
              </a:rPr>
              <a:t>B</a:t>
            </a:r>
            <a:r>
              <a:rPr lang="zh-TW" altLang="en-US" sz="4400" dirty="0">
                <a:solidFill>
                  <a:srgbClr val="FF0000"/>
                </a:solidFill>
              </a:rPr>
              <a:t>班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36FB76E-F85A-4D23-A406-8D938EADB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53" y="1412776"/>
            <a:ext cx="1146909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67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646E540-96E0-4358-BFD4-DF8461FC1A25}"/>
              </a:ext>
            </a:extLst>
          </p:cNvPr>
          <p:cNvSpPr txBox="1"/>
          <p:nvPr/>
        </p:nvSpPr>
        <p:spPr>
          <a:xfrm>
            <a:off x="2038639" y="548680"/>
            <a:ext cx="82189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產學合作課程概要</a:t>
            </a:r>
            <a:r>
              <a:rPr lang="en-US" altLang="zh-TW" sz="4400" dirty="0">
                <a:solidFill>
                  <a:srgbClr val="FF0000"/>
                </a:solidFill>
              </a:rPr>
              <a:t>-</a:t>
            </a:r>
            <a:r>
              <a:rPr lang="zh-TW" altLang="en-US" sz="4400" dirty="0">
                <a:solidFill>
                  <a:srgbClr val="FF0000"/>
                </a:solidFill>
              </a:rPr>
              <a:t>元件基礎 </a:t>
            </a:r>
            <a:r>
              <a:rPr lang="en-US" altLang="zh-TW" sz="4400" dirty="0">
                <a:solidFill>
                  <a:srgbClr val="FF0000"/>
                </a:solidFill>
                <a:latin typeface="+mn-ea"/>
                <a:ea typeface="+mn-ea"/>
              </a:rPr>
              <a:t>C</a:t>
            </a:r>
            <a:r>
              <a:rPr lang="zh-TW" altLang="en-US" sz="4400" dirty="0">
                <a:solidFill>
                  <a:srgbClr val="FF0000"/>
                </a:solidFill>
              </a:rPr>
              <a:t>班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EC6D870-B130-4831-896A-60266E4D1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42" y="1301346"/>
            <a:ext cx="11476715" cy="544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38122"/>
      </p:ext>
    </p:extLst>
  </p:cSld>
  <p:clrMapOvr>
    <a:masterClrMapping/>
  </p:clrMapOvr>
</p:sld>
</file>

<file path=ppt/theme/theme1.xml><?xml version="1.0" encoding="utf-8"?>
<a:theme xmlns:a="http://schemas.openxmlformats.org/drawingml/2006/main" name="Prepared_by_Ted Chiang">
  <a:themeElements>
    <a:clrScheme name="Prepared_by_Ted Chia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pared_by_Ted Chiang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Prepared_by_Ted Chia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pared_by_Ted Chia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pared_by_Ted Chiang">
  <a:themeElements>
    <a:clrScheme name="Prepared_by_Ted Chia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pared_by_Ted Chiang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Prepared_by_Ted Chia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pared_by_Ted Chia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D:\Mgmt Form\Prepared_by_Ted Chiang.ppt</Template>
  <TotalTime>12508</TotalTime>
  <Words>32</Words>
  <Application>Microsoft Office PowerPoint</Application>
  <PresentationFormat>寬螢幕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Times New Roman</vt:lpstr>
      <vt:lpstr>Wingdings</vt:lpstr>
      <vt:lpstr>Prepared_by_Ted Chiang</vt:lpstr>
      <vt:lpstr>1_Prepared_by_Ted Chiang</vt:lpstr>
      <vt:lpstr>PowerPoint 簡報</vt:lpstr>
      <vt:lpstr>PowerPoint 簡報</vt:lpstr>
      <vt:lpstr>PowerPoint 簡報</vt:lpstr>
    </vt:vector>
  </TitlesOfParts>
  <Company>TSMC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TSMC</dc:creator>
  <cp:lastModifiedBy>user</cp:lastModifiedBy>
  <cp:revision>415</cp:revision>
  <cp:lastPrinted>2021-01-18T02:29:09Z</cp:lastPrinted>
  <dcterms:created xsi:type="dcterms:W3CDTF">2003-07-07T04:48:03Z</dcterms:created>
  <dcterms:modified xsi:type="dcterms:W3CDTF">2023-04-19T01:57:44Z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830eb1d-04c2-47ef-9cfd-6b951b3890e2_Enabled">
    <vt:lpwstr>true</vt:lpwstr>
  </property>
  <property fmtid="{D5CDD505-2E9C-101B-9397-08002B2CF9AE}" pid="3" name="MSIP_Label_b830eb1d-04c2-47ef-9cfd-6b951b3890e2_SetDate">
    <vt:lpwstr>2023-04-10T01:54:58Z</vt:lpwstr>
  </property>
  <property fmtid="{D5CDD505-2E9C-101B-9397-08002B2CF9AE}" pid="4" name="MSIP_Label_b830eb1d-04c2-47ef-9cfd-6b951b3890e2_Method">
    <vt:lpwstr>Privileged</vt:lpwstr>
  </property>
  <property fmtid="{D5CDD505-2E9C-101B-9397-08002B2CF9AE}" pid="5" name="MSIP_Label_b830eb1d-04c2-47ef-9cfd-6b951b3890e2_Name">
    <vt:lpwstr>TSMC Property</vt:lpwstr>
  </property>
  <property fmtid="{D5CDD505-2E9C-101B-9397-08002B2CF9AE}" pid="6" name="MSIP_Label_b830eb1d-04c2-47ef-9cfd-6b951b3890e2_SiteId">
    <vt:lpwstr>9255f64b-1818-42e5-ad78-f619a9a7b1e7</vt:lpwstr>
  </property>
  <property fmtid="{D5CDD505-2E9C-101B-9397-08002B2CF9AE}" pid="7" name="MSIP_Label_b830eb1d-04c2-47ef-9cfd-6b951b3890e2_ActionId">
    <vt:lpwstr>35211c8d-424f-4d0c-b070-16bf5a0580d3</vt:lpwstr>
  </property>
  <property fmtid="{D5CDD505-2E9C-101B-9397-08002B2CF9AE}" pid="8" name="MSIP_Label_b830eb1d-04c2-47ef-9cfd-6b951b3890e2_ContentBits">
    <vt:lpwstr>3</vt:lpwstr>
  </property>
</Properties>
</file>